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70F355A-8BAC-4122-8083-E8F03DFC3473}"/>
              </a:ext>
            </a:extLst>
          </p:cNvPr>
          <p:cNvSpPr txBox="1"/>
          <p:nvPr/>
        </p:nvSpPr>
        <p:spPr>
          <a:xfrm>
            <a:off x="7936637" y="1509204"/>
            <a:ext cx="32143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dirty="0" err="1">
                <a:latin typeface="Algerian" panose="04020705040A02060702" pitchFamily="82" charset="0"/>
              </a:rPr>
              <a:t>English</a:t>
            </a:r>
            <a:endParaRPr lang="cs-CZ" sz="6000" dirty="0">
              <a:latin typeface="Algerian" panose="04020705040A02060702" pitchFamily="82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31DD9EE-24F3-4343-83AF-23EB2B73566E}"/>
              </a:ext>
            </a:extLst>
          </p:cNvPr>
          <p:cNvSpPr txBox="1"/>
          <p:nvPr/>
        </p:nvSpPr>
        <p:spPr>
          <a:xfrm>
            <a:off x="8220722" y="3222594"/>
            <a:ext cx="1962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>
                <a:latin typeface="Algerian" panose="04020705040A02060702" pitchFamily="82" charset="0"/>
              </a:rPr>
              <a:t>Class</a:t>
            </a:r>
            <a:r>
              <a:rPr lang="cs-CZ" sz="3600" dirty="0">
                <a:latin typeface="Algerian" panose="04020705040A02060702" pitchFamily="82" charset="0"/>
              </a:rPr>
              <a:t> 9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06C8B42-8A03-4FDD-934C-C4A2818577D3}"/>
              </a:ext>
            </a:extLst>
          </p:cNvPr>
          <p:cNvSpPr txBox="1"/>
          <p:nvPr/>
        </p:nvSpPr>
        <p:spPr>
          <a:xfrm>
            <a:off x="7920125" y="4333134"/>
            <a:ext cx="2273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The</a:t>
            </a:r>
            <a:r>
              <a:rPr lang="cs-CZ" dirty="0"/>
              <a:t> Story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Jeans</a:t>
            </a:r>
            <a:br>
              <a:rPr lang="cs-CZ" dirty="0"/>
            </a:br>
            <a:r>
              <a:rPr lang="cs-CZ" dirty="0" err="1"/>
              <a:t>student´s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 12</a:t>
            </a:r>
            <a:br>
              <a:rPr lang="cs-CZ" dirty="0"/>
            </a:br>
            <a:r>
              <a:rPr lang="cs-CZ" dirty="0" err="1"/>
              <a:t>workbook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 8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5B0EF6E-9A9F-44D5-B7FE-539547955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3369" y="5970716"/>
            <a:ext cx="7305900" cy="279400"/>
          </a:xfrm>
        </p:spPr>
        <p:txBody>
          <a:bodyPr/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 a </a:t>
            </a:r>
            <a:r>
              <a:rPr lang="en-US" dirty="0" err="1"/>
              <a:t>Mateřská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, </a:t>
            </a:r>
            <a:r>
              <a:rPr lang="en-US" dirty="0" err="1"/>
              <a:t>Vysoké</a:t>
            </a:r>
            <a:r>
              <a:rPr lang="en-US" dirty="0"/>
              <a:t> </a:t>
            </a:r>
            <a:r>
              <a:rPr lang="en-US" dirty="0" err="1"/>
              <a:t>Veselí</a:t>
            </a:r>
            <a:r>
              <a:rPr lang="en-US" dirty="0"/>
              <a:t>, </a:t>
            </a:r>
            <a:r>
              <a:rPr lang="en-US" dirty="0" err="1"/>
              <a:t>okres</a:t>
            </a:r>
            <a:r>
              <a:rPr lang="en-US" dirty="0"/>
              <a:t> </a:t>
            </a:r>
            <a:r>
              <a:rPr lang="en-US" dirty="0" err="1"/>
              <a:t>Jičín</a:t>
            </a:r>
            <a:r>
              <a:rPr lang="cs-CZ" dirty="0"/>
              <a:t>                                                  Ing. Bc. Jaroslava Kopecká</a:t>
            </a:r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EA32B32-3D65-46C1-86F4-0AE967A8C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076" y="1384269"/>
            <a:ext cx="59436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3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1283321-7982-4200-9909-3F7013F0D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455" y="644812"/>
            <a:ext cx="8604172" cy="55683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30FAAB1-55AD-4FB2-AE2C-3C8A6AD4F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455" y="786598"/>
            <a:ext cx="3705225" cy="952500"/>
          </a:xfrm>
          <a:prstGeom prst="rect">
            <a:avLst/>
          </a:prstGeom>
        </p:spPr>
      </p:pic>
      <p:pic>
        <p:nvPicPr>
          <p:cNvPr id="7" name="14 Stopa 14">
            <a:hlinkClick r:id="" action="ppaction://media"/>
            <a:extLst>
              <a:ext uri="{FF2B5EF4-FFF2-40B4-BE49-F238E27FC236}">
                <a16:creationId xmlns:a16="http://schemas.microsoft.com/office/drawing/2014/main" id="{7E6D7CDC-FBA2-474D-A684-FA0C578674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28931" y="19505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3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77F0102-B2D2-4D00-B939-AF3981376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78" y="1045390"/>
            <a:ext cx="6433320" cy="417467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BE68A74-FD7F-4D79-B354-28C655406A2D}"/>
              </a:ext>
            </a:extLst>
          </p:cNvPr>
          <p:cNvSpPr txBox="1"/>
          <p:nvPr/>
        </p:nvSpPr>
        <p:spPr>
          <a:xfrm>
            <a:off x="7590408" y="1118587"/>
            <a:ext cx="2898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Čti a poslouchej text. </a:t>
            </a:r>
            <a:br>
              <a:rPr lang="cs-CZ" dirty="0"/>
            </a:br>
            <a:r>
              <a:rPr lang="cs-CZ" dirty="0"/>
              <a:t>Dej věty do správného pořadí.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9130EC4-A44D-4F2F-83C1-2FFA09D55534}"/>
              </a:ext>
            </a:extLst>
          </p:cNvPr>
          <p:cNvSpPr txBox="1"/>
          <p:nvPr/>
        </p:nvSpPr>
        <p:spPr>
          <a:xfrm>
            <a:off x="8229600" y="3429000"/>
            <a:ext cx="23276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Svoje řešení mi pošli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- přes messenger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- přes e-mail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- přes Bakaláře.</a:t>
            </a:r>
            <a:br>
              <a:rPr lang="cs-CZ" dirty="0">
                <a:solidFill>
                  <a:srgbClr val="FF0000"/>
                </a:solidFill>
              </a:rPr>
            </a:b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Vyber si, co ti vyhovuje.</a:t>
            </a:r>
          </a:p>
        </p:txBody>
      </p:sp>
    </p:spTree>
    <p:extLst>
      <p:ext uri="{BB962C8B-B14F-4D97-AF65-F5344CB8AC3E}">
        <p14:creationId xmlns:p14="http://schemas.microsoft.com/office/powerpoint/2010/main" val="348836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542B223-320E-44E9-A821-0D8E0EBFC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089" y="664530"/>
            <a:ext cx="4444147" cy="5528939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3FD0E7E9-7C19-41B4-914C-3084B5AAC6F4}"/>
              </a:ext>
            </a:extLst>
          </p:cNvPr>
          <p:cNvCxnSpPr/>
          <p:nvPr/>
        </p:nvCxnSpPr>
        <p:spPr>
          <a:xfrm>
            <a:off x="4474346" y="2228295"/>
            <a:ext cx="1296139" cy="3675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9F850420-CD70-4813-AA78-442448EE843B}"/>
              </a:ext>
            </a:extLst>
          </p:cNvPr>
          <p:cNvCxnSpPr/>
          <p:nvPr/>
        </p:nvCxnSpPr>
        <p:spPr>
          <a:xfrm>
            <a:off x="4474346" y="2743200"/>
            <a:ext cx="1429304" cy="2050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1CF926F-4ED4-4D5E-A661-8859F2340930}"/>
              </a:ext>
            </a:extLst>
          </p:cNvPr>
          <p:cNvCxnSpPr/>
          <p:nvPr/>
        </p:nvCxnSpPr>
        <p:spPr>
          <a:xfrm flipV="1">
            <a:off x="4287915" y="1731146"/>
            <a:ext cx="1384916" cy="1455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281F6CA5-487B-4CD4-8777-8222CA318690}"/>
              </a:ext>
            </a:extLst>
          </p:cNvPr>
          <p:cNvCxnSpPr/>
          <p:nvPr/>
        </p:nvCxnSpPr>
        <p:spPr>
          <a:xfrm flipV="1">
            <a:off x="4172505" y="2530136"/>
            <a:ext cx="1500326" cy="1238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A7D16A2-07B6-46FD-8BA3-628CAC041868}"/>
              </a:ext>
            </a:extLst>
          </p:cNvPr>
          <p:cNvCxnSpPr/>
          <p:nvPr/>
        </p:nvCxnSpPr>
        <p:spPr>
          <a:xfrm flipV="1">
            <a:off x="4643021" y="2228295"/>
            <a:ext cx="1029810" cy="2041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1BE20628-805E-4982-989D-F3E1B62262A4}"/>
              </a:ext>
            </a:extLst>
          </p:cNvPr>
          <p:cNvCxnSpPr/>
          <p:nvPr/>
        </p:nvCxnSpPr>
        <p:spPr>
          <a:xfrm flipV="1">
            <a:off x="4838330" y="3346882"/>
            <a:ext cx="834501" cy="1447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AA60AAEC-2B82-4F92-BFE4-D3BF4ADE0ACF}"/>
              </a:ext>
            </a:extLst>
          </p:cNvPr>
          <p:cNvCxnSpPr/>
          <p:nvPr/>
        </p:nvCxnSpPr>
        <p:spPr>
          <a:xfrm>
            <a:off x="4643021" y="5344357"/>
            <a:ext cx="1127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6C3A312F-799B-45EB-8601-7D96897A007F}"/>
              </a:ext>
            </a:extLst>
          </p:cNvPr>
          <p:cNvCxnSpPr/>
          <p:nvPr/>
        </p:nvCxnSpPr>
        <p:spPr>
          <a:xfrm flipV="1">
            <a:off x="4643021" y="3009530"/>
            <a:ext cx="1029810" cy="2894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5DF1F7D-3A99-4BE2-AE2D-5595F3E0544B}"/>
              </a:ext>
            </a:extLst>
          </p:cNvPr>
          <p:cNvSpPr txBox="1"/>
          <p:nvPr/>
        </p:nvSpPr>
        <p:spPr>
          <a:xfrm>
            <a:off x="7830105" y="1180729"/>
            <a:ext cx="283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Spoj slova s jejich významem.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16AEFF6-36AE-4513-8B6F-19A15FFD2E13}"/>
              </a:ext>
            </a:extLst>
          </p:cNvPr>
          <p:cNvSpPr txBox="1"/>
          <p:nvPr/>
        </p:nvSpPr>
        <p:spPr>
          <a:xfrm flipH="1">
            <a:off x="1022261" y="1042229"/>
            <a:ext cx="172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Workbook</a:t>
            </a:r>
            <a:br>
              <a:rPr lang="cs-CZ" dirty="0"/>
            </a:br>
            <a:r>
              <a:rPr lang="cs-CZ" dirty="0" err="1"/>
              <a:t>page</a:t>
            </a:r>
            <a:r>
              <a:rPr lang="cs-CZ" dirty="0"/>
              <a:t> 8 </a:t>
            </a:r>
            <a:r>
              <a:rPr lang="cs-CZ" dirty="0" err="1"/>
              <a:t>exercise</a:t>
            </a:r>
            <a:r>
              <a:rPr lang="cs-CZ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713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63CFCDD-267C-4DE0-8230-689F43FCF6C1}"/>
              </a:ext>
            </a:extLst>
          </p:cNvPr>
          <p:cNvSpPr txBox="1"/>
          <p:nvPr/>
        </p:nvSpPr>
        <p:spPr>
          <a:xfrm>
            <a:off x="2219418" y="2556769"/>
            <a:ext cx="71112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dirty="0" err="1">
                <a:latin typeface="Brush Script MT" panose="03060802040406070304" pitchFamily="66" charset="0"/>
              </a:rPr>
              <a:t>Have</a:t>
            </a:r>
            <a:r>
              <a:rPr lang="cs-CZ" sz="9600" dirty="0">
                <a:latin typeface="Brush Script MT" panose="03060802040406070304" pitchFamily="66" charset="0"/>
              </a:rPr>
              <a:t> a nice </a:t>
            </a:r>
            <a:r>
              <a:rPr lang="cs-CZ" sz="9600" dirty="0" err="1">
                <a:latin typeface="Brush Script MT" panose="03060802040406070304" pitchFamily="66" charset="0"/>
              </a:rPr>
              <a:t>day</a:t>
            </a:r>
            <a:r>
              <a:rPr lang="cs-CZ" sz="9600" dirty="0">
                <a:latin typeface="Brush Script MT" panose="030608020404060703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1252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90</Words>
  <Application>Microsoft Office PowerPoint</Application>
  <PresentationFormat>Širokoúhlá obrazovka</PresentationFormat>
  <Paragraphs>9</Paragraphs>
  <Slides>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Algerian</vt:lpstr>
      <vt:lpstr>Arial</vt:lpstr>
      <vt:lpstr>Brush Script MT</vt:lpstr>
      <vt:lpstr>Garamond</vt:lpstr>
      <vt:lpstr>Organika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zsvv_27</dc:creator>
  <cp:lastModifiedBy>zsvv_27</cp:lastModifiedBy>
  <cp:revision>4</cp:revision>
  <dcterms:created xsi:type="dcterms:W3CDTF">2020-10-14T16:19:35Z</dcterms:created>
  <dcterms:modified xsi:type="dcterms:W3CDTF">2020-10-14T18:16:21Z</dcterms:modified>
</cp:coreProperties>
</file>